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363"/>
    <a:srgbClr val="098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C9A2E0-D2CB-15CA-146A-BE3153D17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A72EED-3541-AD5C-456B-5FE549E6A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787CB2-507F-2731-DC70-95AFC91F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3A81-0A9C-4BF8-AAFF-B48B56A41B63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D0A18B-A2EB-8933-E36A-B168B6171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F52B2D-1330-F537-4392-E88C017A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E9E-E474-42C5-B526-0FBEE8BB8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0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B34F5B-CE6E-51E4-84F7-AF2B766D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305FE72-4466-7481-46F0-86DEA0A15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FF214D-D2DC-B8E9-1F71-F47B0423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3A81-0A9C-4BF8-AAFF-B48B56A41B63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47B527-A680-AA9A-01A5-15EDCDCD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AF8F04-6B71-22BC-803C-265B7FE7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E9E-E474-42C5-B526-0FBEE8BB8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95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FE93F28-D3E2-9904-53BB-1D006ABF4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179FB5-EE2A-6652-293E-92E7365C4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C1A8CF-086F-BF87-ED23-745762DC5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3A81-0A9C-4BF8-AAFF-B48B56A41B63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15C12A-839A-6478-181F-0BE6A351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622623-7E0E-1192-6FF0-9768753C9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E9E-E474-42C5-B526-0FBEE8BB8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87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53EB6-0597-5EA7-C34F-F85A7598F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49A512-EFFF-9156-7E28-1837E6398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6FBA3-2218-190B-BC93-D3E796F6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3A81-0A9C-4BF8-AAFF-B48B56A41B63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1D4C3D-73C6-4DF1-E529-07CAED4F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B41AEE-135B-BA2E-D608-716A22C60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E9E-E474-42C5-B526-0FBEE8BB8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11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07196-B920-BD05-E2D7-A1E31AA14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E96210-F09A-F5C5-B154-D40C1EEED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E00FCC-9EAF-A814-3668-9E7F5550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3A81-0A9C-4BF8-AAFF-B48B56A41B63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FC568A-9068-DDC2-43D4-780D6769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2BE69C-D65C-9911-CE39-31CD4003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E9E-E474-42C5-B526-0FBEE8BB8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7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031727-3F14-E43C-58F1-B9E96DCC8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9E89FC-98BA-BC7A-C054-CB8FF7681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EE2D76-0775-5785-1D56-25D41AC6F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5F1BBE-3ADD-D3BD-6BB7-5CAE6BF9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3A81-0A9C-4BF8-AAFF-B48B56A41B63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63759E-CEE0-0702-C008-3141EE29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D68A50-2B74-72D5-133C-0FF087D8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E9E-E474-42C5-B526-0FBEE8BB8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66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80FF6D-2060-9813-4DE5-10649A9A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F1DF84-A245-72C3-E471-D7C84DDC0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016A67-6717-7143-30B0-8E6116B1F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17710FB-48DC-7438-5981-2C2573657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E1857A0-FEF9-EFC3-D130-2F740A549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E8BEA9A-D504-E51D-3BF7-A05AE361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3A81-0A9C-4BF8-AAFF-B48B56A41B63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75D233-4A5F-C911-94CE-5E327979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A496B1B-756A-D782-374F-DE87EAAC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E9E-E474-42C5-B526-0FBEE8BB8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31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7D66E9-E1B9-BF20-FA34-B83A36306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0E3D05-1B6F-B567-510B-5FC1E4CAF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3A81-0A9C-4BF8-AAFF-B48B56A41B63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15BA75-23B7-D346-8C26-9806C59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3DC802-DDF8-274E-94DF-D0682AAD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E9E-E474-42C5-B526-0FBEE8BB8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46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13A572-95D7-5B9D-8D86-CBCBB325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3A81-0A9C-4BF8-AAFF-B48B56A41B63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F447E8-85D3-528E-5E7B-578FD1A6E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0D26D-CC4A-AB38-5078-E4843F34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E9E-E474-42C5-B526-0FBEE8BB8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30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5128EC-7E61-2A5F-0E28-22E9C836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78F5CB-A3F1-2D3F-AD28-AC5CE951C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B710F0-127E-5639-2A3D-94B4AC3D4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F9CEEE-1FAF-5DF0-09F8-A55BC685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3A81-0A9C-4BF8-AAFF-B48B56A41B63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C554A7-B913-83B3-A97A-A025AF5F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E50139-35C4-B83E-4A59-B2CC5763E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E9E-E474-42C5-B526-0FBEE8BB8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59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0C4339-E654-1B36-5B36-1F8F462D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4169487-FFB0-B9D9-286C-F2AE2D444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082884-CA63-0F3C-3071-C14985D17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BB2DF4-7DBA-8618-C286-8D2AA9D0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3A81-0A9C-4BF8-AAFF-B48B56A41B63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40BA35-CD53-3B08-5DA5-FD3159C7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8B1F20-198A-CC6A-AD93-8D0AE156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E9E-E474-42C5-B526-0FBEE8BB8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20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069A3D7-BA1A-7DD8-3EC9-E1F909B07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DF1667-09AB-122F-8324-C0C42C2E0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8499B2-B2AD-D5CE-7F1E-8D9AAF4B6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FB3A81-0A9C-4BF8-AAFF-B48B56A41B63}" type="datetimeFigureOut">
              <a:rPr lang="fr-FR" smtClean="0"/>
              <a:t>23/03/2025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AFB1B0-4540-C622-9ACF-F3EAD2444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056627-7F48-EB65-F14C-8165703D5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A10E9E-E474-42C5-B526-0FBEE8BB8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94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Forme libre : forme 1281">
            <a:extLst>
              <a:ext uri="{FF2B5EF4-FFF2-40B4-BE49-F238E27FC236}">
                <a16:creationId xmlns:a16="http://schemas.microsoft.com/office/drawing/2014/main" id="{53AD7854-7D58-39E1-EBCF-D518D783D08B}"/>
              </a:ext>
            </a:extLst>
          </p:cNvPr>
          <p:cNvSpPr/>
          <p:nvPr/>
        </p:nvSpPr>
        <p:spPr>
          <a:xfrm>
            <a:off x="3391770" y="4334567"/>
            <a:ext cx="5408460" cy="33599"/>
          </a:xfrm>
          <a:custGeom>
            <a:avLst/>
            <a:gdLst>
              <a:gd name="connsiteX0" fmla="*/ 0 w 5408460"/>
              <a:gd name="connsiteY0" fmla="*/ 16800 h 33599"/>
              <a:gd name="connsiteX1" fmla="*/ 5408460 w 5408460"/>
              <a:gd name="connsiteY1" fmla="*/ 16797 h 33599"/>
              <a:gd name="connsiteX2" fmla="*/ 5408460 w 5408460"/>
              <a:gd name="connsiteY2" fmla="*/ 16802 h 33599"/>
              <a:gd name="connsiteX3" fmla="*/ 0 w 5408460"/>
              <a:gd name="connsiteY3" fmla="*/ 16800 h 3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8460" h="33599">
                <a:moveTo>
                  <a:pt x="0" y="16800"/>
                </a:moveTo>
                <a:cubicBezTo>
                  <a:pt x="3605640" y="-5600"/>
                  <a:pt x="1802820" y="-5600"/>
                  <a:pt x="5408460" y="16797"/>
                </a:cubicBezTo>
                <a:lnTo>
                  <a:pt x="5408460" y="16802"/>
                </a:lnTo>
                <a:cubicBezTo>
                  <a:pt x="1802820" y="39199"/>
                  <a:pt x="3605640" y="39199"/>
                  <a:pt x="0" y="16800"/>
                </a:cubicBezTo>
                <a:close/>
              </a:path>
            </a:pathLst>
          </a:custGeom>
          <a:solidFill>
            <a:srgbClr val="007BAA"/>
          </a:solidFill>
          <a:ln w="24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83" name="ZoneTexte 1282">
            <a:extLst>
              <a:ext uri="{FF2B5EF4-FFF2-40B4-BE49-F238E27FC236}">
                <a16:creationId xmlns:a16="http://schemas.microsoft.com/office/drawing/2014/main" id="{C0F01F54-DBE7-1BB2-7569-31800EAC2691}"/>
              </a:ext>
            </a:extLst>
          </p:cNvPr>
          <p:cNvSpPr txBox="1"/>
          <p:nvPr/>
        </p:nvSpPr>
        <p:spPr>
          <a:xfrm>
            <a:off x="570186" y="2648603"/>
            <a:ext cx="11051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2143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presentation title here</a:t>
            </a:r>
          </a:p>
        </p:txBody>
      </p:sp>
      <p:sp>
        <p:nvSpPr>
          <p:cNvPr id="1284" name="ZoneTexte 1283">
            <a:extLst>
              <a:ext uri="{FF2B5EF4-FFF2-40B4-BE49-F238E27FC236}">
                <a16:creationId xmlns:a16="http://schemas.microsoft.com/office/drawing/2014/main" id="{2811AD96-1B5A-E44B-6E29-F59C8A47F9DB}"/>
              </a:ext>
            </a:extLst>
          </p:cNvPr>
          <p:cNvSpPr txBox="1"/>
          <p:nvPr/>
        </p:nvSpPr>
        <p:spPr>
          <a:xfrm>
            <a:off x="3894083" y="4512635"/>
            <a:ext cx="4403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98DA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Name LAST NAME</a:t>
            </a:r>
            <a:endParaRPr lang="fr-FR" sz="2400" b="1" dirty="0">
              <a:solidFill>
                <a:srgbClr val="098DA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5" name="ZoneTexte 1284">
            <a:extLst>
              <a:ext uri="{FF2B5EF4-FFF2-40B4-BE49-F238E27FC236}">
                <a16:creationId xmlns:a16="http://schemas.microsoft.com/office/drawing/2014/main" id="{4E04AC64-B201-087D-2D74-F4BCC0486897}"/>
              </a:ext>
            </a:extLst>
          </p:cNvPr>
          <p:cNvSpPr txBox="1"/>
          <p:nvPr/>
        </p:nvSpPr>
        <p:spPr>
          <a:xfrm>
            <a:off x="3894083" y="4892342"/>
            <a:ext cx="440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98DA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Affiliation</a:t>
            </a:r>
            <a:endParaRPr lang="fr-FR" b="1" i="1" dirty="0">
              <a:solidFill>
                <a:srgbClr val="098DA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8" name="ZoneTexte 1287">
            <a:extLst>
              <a:ext uri="{FF2B5EF4-FFF2-40B4-BE49-F238E27FC236}">
                <a16:creationId xmlns:a16="http://schemas.microsoft.com/office/drawing/2014/main" id="{91F7DC28-51A9-3A7A-208F-A3EFDE6BEE5E}"/>
              </a:ext>
            </a:extLst>
          </p:cNvPr>
          <p:cNvSpPr txBox="1"/>
          <p:nvPr/>
        </p:nvSpPr>
        <p:spPr>
          <a:xfrm>
            <a:off x="1582617" y="1657870"/>
            <a:ext cx="2858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logos here</a:t>
            </a:r>
          </a:p>
        </p:txBody>
      </p:sp>
    </p:spTree>
    <p:extLst>
      <p:ext uri="{BB962C8B-B14F-4D97-AF65-F5344CB8AC3E}">
        <p14:creationId xmlns:p14="http://schemas.microsoft.com/office/powerpoint/2010/main" val="226196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5D8B9BB-AF39-7846-1A16-5DEF2EA8070B}"/>
              </a:ext>
            </a:extLst>
          </p:cNvPr>
          <p:cNvSpPr txBox="1"/>
          <p:nvPr/>
        </p:nvSpPr>
        <p:spPr>
          <a:xfrm>
            <a:off x="84081" y="0"/>
            <a:ext cx="1145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0A3B7EB-E219-5F9B-F29D-71423FC70A19}"/>
              </a:ext>
            </a:extLst>
          </p:cNvPr>
          <p:cNvSpPr txBox="1"/>
          <p:nvPr/>
        </p:nvSpPr>
        <p:spPr>
          <a:xfrm>
            <a:off x="3930869" y="271007"/>
            <a:ext cx="1145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2143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Title</a:t>
            </a:r>
            <a:endParaRPr lang="fr-FR" sz="2000" b="1" dirty="0">
              <a:solidFill>
                <a:srgbClr val="21436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0DDC8C-7E1D-04A2-6843-BE3FDF415E19}"/>
              </a:ext>
            </a:extLst>
          </p:cNvPr>
          <p:cNvSpPr txBox="1"/>
          <p:nvPr/>
        </p:nvSpPr>
        <p:spPr>
          <a:xfrm>
            <a:off x="8555422" y="271007"/>
            <a:ext cx="153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21436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Sub-Title</a:t>
            </a:r>
            <a:endParaRPr lang="fr-FR" sz="2000" b="1" dirty="0">
              <a:solidFill>
                <a:srgbClr val="21436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F955E76-66AD-3DA4-EEA6-6035EE8F5351}"/>
              </a:ext>
            </a:extLst>
          </p:cNvPr>
          <p:cNvCxnSpPr>
            <a:cxnSpLocks/>
          </p:cNvCxnSpPr>
          <p:nvPr/>
        </p:nvCxnSpPr>
        <p:spPr>
          <a:xfrm>
            <a:off x="6936828" y="231227"/>
            <a:ext cx="0" cy="541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CCD894AB-5FDC-1688-3ED3-15E936890205}"/>
              </a:ext>
            </a:extLst>
          </p:cNvPr>
          <p:cNvSpPr txBox="1"/>
          <p:nvPr/>
        </p:nvSpPr>
        <p:spPr>
          <a:xfrm>
            <a:off x="11204028" y="6488668"/>
            <a:ext cx="441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1576932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</Words>
  <Application>Microsoft Office PowerPoint</Application>
  <PresentationFormat>Grand écran</PresentationFormat>
  <Paragraphs>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Mehdi Irzan</dc:creator>
  <cp:lastModifiedBy>Mehdi Irzan</cp:lastModifiedBy>
  <cp:revision>3</cp:revision>
  <dcterms:created xsi:type="dcterms:W3CDTF">2025-03-23T02:02:20Z</dcterms:created>
  <dcterms:modified xsi:type="dcterms:W3CDTF">2025-03-23T02:50:39Z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dbd7389-f965-4583-bf60-f9060cd03d8f_Enabled">
    <vt:lpwstr>true</vt:lpwstr>
  </property>
  <property fmtid="{D5CDD505-2E9C-101B-9397-08002B2CF9AE}" pid="3" name="MSIP_Label_7dbd7389-f965-4583-bf60-f9060cd03d8f_SetDate">
    <vt:lpwstr>2025-03-23T02:42:26Z</vt:lpwstr>
  </property>
  <property fmtid="{D5CDD505-2E9C-101B-9397-08002B2CF9AE}" pid="4" name="MSIP_Label_7dbd7389-f965-4583-bf60-f9060cd03d8f_Method">
    <vt:lpwstr>Standard</vt:lpwstr>
  </property>
  <property fmtid="{D5CDD505-2E9C-101B-9397-08002B2CF9AE}" pid="5" name="MSIP_Label_7dbd7389-f965-4583-bf60-f9060cd03d8f_Name">
    <vt:lpwstr>Général</vt:lpwstr>
  </property>
  <property fmtid="{D5CDD505-2E9C-101B-9397-08002B2CF9AE}" pid="6" name="MSIP_Label_7dbd7389-f965-4583-bf60-f9060cd03d8f_SiteId">
    <vt:lpwstr>33609305-3642-4eb9-b231-aa2c4d9f154c</vt:lpwstr>
  </property>
  <property fmtid="{D5CDD505-2E9C-101B-9397-08002B2CF9AE}" pid="7" name="MSIP_Label_7dbd7389-f965-4583-bf60-f9060cd03d8f_ActionId">
    <vt:lpwstr>9c50a459-ccca-4ac7-aee1-8b26e5e9e4e0</vt:lpwstr>
  </property>
  <property fmtid="{D5CDD505-2E9C-101B-9397-08002B2CF9AE}" pid="8" name="MSIP_Label_7dbd7389-f965-4583-bf60-f9060cd03d8f_ContentBits">
    <vt:lpwstr>0</vt:lpwstr>
  </property>
  <property fmtid="{D5CDD505-2E9C-101B-9397-08002B2CF9AE}" pid="9" name="MSIP_Label_7dbd7389-f965-4583-bf60-f9060cd03d8f_Tag">
    <vt:lpwstr>10, 3, 0, 1</vt:lpwstr>
  </property>
</Properties>
</file>